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DD34-3FBD-204D-9421-61970158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DD34-3FBD-204D-9421-61970158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0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DD34-3FBD-204D-9421-61970158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DD34-3FBD-204D-9421-61970158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DD34-3FBD-204D-9421-61970158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DD34-3FBD-204D-9421-61970158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0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DD34-3FBD-204D-9421-61970158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DD34-3FBD-204D-9421-61970158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5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DD34-3FBD-204D-9421-61970158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6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DD34-3FBD-204D-9421-61970158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DD34-3FBD-204D-9421-619701586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6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06A2-9982-2842-8F50-04E60D8EB97C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EDD34-3FBD-204D-9421-6197015861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.pac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1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Windows 10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63"/>
            <a:ext cx="9152993" cy="59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7748" y="2084522"/>
            <a:ext cx="5328831" cy="1754326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54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</a:effectLst>
              </a:rPr>
              <a:t>Pace is moving to </a:t>
            </a:r>
          </a:p>
          <a:p>
            <a:pPr algn="ctr" defTabSz="914400"/>
            <a:r>
              <a:rPr lang="en-US" sz="54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</a:effectLst>
              </a:rPr>
              <a:t>Windows 10!</a:t>
            </a:r>
            <a:endParaRPr lang="en-US" sz="5400" b="1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721" y="5011216"/>
            <a:ext cx="635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latest Microsoft Desktop interface</a:t>
            </a:r>
            <a:endParaRPr lang="en-US" sz="2800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07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Windows 10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63"/>
            <a:ext cx="9152993" cy="59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30" y="1599544"/>
            <a:ext cx="5385433" cy="3027828"/>
          </a:xfrm>
          <a:prstGeom prst="rect">
            <a:avLst/>
          </a:prstGeom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329513" y="2885684"/>
            <a:ext cx="300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 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scrolling</a:t>
            </a:r>
            <a:endParaRPr lang="en-US" sz="2800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325" y="1514044"/>
            <a:ext cx="300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Start Menu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513" y="3514345"/>
            <a:ext cx="300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 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</a:t>
            </a:r>
            <a:endParaRPr lang="en-US" sz="2800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513" y="4138610"/>
            <a:ext cx="300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Tile 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shortcuts</a:t>
            </a:r>
            <a:endParaRPr lang="en-US" sz="2800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705" y="82754"/>
            <a:ext cx="911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5400" b="1" kern="0" dirty="0">
                <a:ln w="12700" cmpd="sng">
                  <a:solidFill>
                    <a:schemeClr val="tx2">
                      <a:lumMod val="7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Pace is moving to Windows 10!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513" y="2253946"/>
            <a:ext cx="300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Sleek 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ook</a:t>
            </a:r>
            <a:endParaRPr lang="en-US" sz="2800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70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Windows 10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152993" cy="59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53" y="2383577"/>
            <a:ext cx="2015457" cy="3228522"/>
          </a:xfrm>
          <a:prstGeom prst="rect">
            <a:avLst/>
          </a:prstGeom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576498" y="5211989"/>
            <a:ext cx="422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In-depth </a:t>
            </a: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earch </a:t>
            </a: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etail</a:t>
            </a:r>
            <a:endParaRPr lang="en-US" sz="2800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921" y="1319538"/>
            <a:ext cx="3979680" cy="3001987"/>
          </a:xfrm>
          <a:prstGeom prst="rect">
            <a:avLst/>
          </a:prstGeom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9" name="TextBox 18"/>
          <p:cNvSpPr txBox="1"/>
          <p:nvPr/>
        </p:nvSpPr>
        <p:spPr>
          <a:xfrm>
            <a:off x="4576498" y="4688769"/>
            <a:ext cx="405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Wingdings" panose="05000000000000000000" pitchFamily="2" charset="2"/>
              <a:buChar char="Ø"/>
            </a:pP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answers </a:t>
            </a: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uickly</a:t>
            </a:r>
            <a:endParaRPr lang="en-US" sz="2800" b="1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5693" y="1511546"/>
            <a:ext cx="316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Cortana Assistant</a:t>
            </a:r>
            <a:endParaRPr lang="en-US" sz="3200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05" y="82754"/>
            <a:ext cx="911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54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Pace is moving to Windows 10!</a:t>
            </a:r>
          </a:p>
        </p:txBody>
      </p:sp>
    </p:spTree>
    <p:extLst>
      <p:ext uri="{BB962C8B-B14F-4D97-AF65-F5344CB8AC3E}">
        <p14:creationId xmlns:p14="http://schemas.microsoft.com/office/powerpoint/2010/main" val="134528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Windows 10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63"/>
            <a:ext cx="9152993" cy="59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4806" y="3627267"/>
            <a:ext cx="2901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a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pps their </a:t>
            </a: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 </a:t>
            </a: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esktop</a:t>
            </a:r>
            <a:endParaRPr lang="en-US" sz="2800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8969" y="1201618"/>
            <a:ext cx="300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Desktops</a:t>
            </a:r>
            <a:endParaRPr lang="en-US" sz="3200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2649" y="5122247"/>
            <a:ext cx="432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full-screen apps</a:t>
            </a:r>
            <a:endParaRPr lang="en-US" sz="2800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705" y="82754"/>
            <a:ext cx="911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54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Pace is moving to Windows 10!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4806" y="2056483"/>
            <a:ext cx="344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Key + 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  <a:endParaRPr lang="en-US" sz="2800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78" y="1893536"/>
            <a:ext cx="5091229" cy="2950809"/>
          </a:xfrm>
          <a:prstGeom prst="rect">
            <a:avLst/>
          </a:prstGeom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234806" y="2889916"/>
            <a:ext cx="257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</a:t>
            </a: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lutter</a:t>
            </a:r>
            <a:endParaRPr lang="en-US" sz="2800" kern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 scaled="0"/>
              </a:gradFill>
              <a:effectLst>
                <a:glow rad="228600">
                  <a:schemeClr val="tx2">
                    <a:lumMod val="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3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Windows 10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63"/>
            <a:ext cx="9152993" cy="59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5642" y="3397353"/>
            <a:ext cx="3419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</a:effectLst>
              </a:rPr>
              <a:t>Quickly move </a:t>
            </a: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</a:effectLst>
              </a:rPr>
              <a:t>b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</a:effectLst>
              </a:rPr>
              <a:t>etween </a:t>
            </a: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</a:effectLst>
              </a:rPr>
              <a:t>a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</a:effectLst>
              </a:rPr>
              <a:t>pps</a:t>
            </a:r>
            <a:endParaRPr lang="en-US" sz="2800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119" y="1488279"/>
            <a:ext cx="300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Switcher</a:t>
            </a:r>
            <a:endParaRPr lang="en-US" sz="3200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642" y="4611762"/>
            <a:ext cx="695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m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inimizing </a:t>
            </a: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 </a:t>
            </a: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aximizing </a:t>
            </a:r>
            <a:r>
              <a:rPr lang="en-US" sz="28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indows</a:t>
            </a:r>
            <a:endParaRPr lang="en-US" sz="2800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705" y="82754"/>
            <a:ext cx="911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54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Pace is moving to Windows 10!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5642" y="2447802"/>
            <a:ext cx="300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Wingdings" panose="05000000000000000000" pitchFamily="2" charset="2"/>
              <a:buChar char="Ø"/>
            </a:pPr>
            <a:r>
              <a:rPr lang="en-US" sz="2800" b="1" kern="0" dirty="0">
                <a:ln w="12700" cmpd="sng">
                  <a:solidFill>
                    <a:schemeClr val="tx2">
                      <a:lumMod val="75000"/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 + TAB</a:t>
            </a:r>
            <a:endParaRPr lang="en-US" sz="2800" kern="0" dirty="0">
              <a:ln w="12700" cmpd="sng">
                <a:solidFill>
                  <a:schemeClr val="tx2">
                    <a:lumMod val="75000"/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87" y="1592500"/>
            <a:ext cx="5111068" cy="2854541"/>
          </a:xfrm>
          <a:prstGeom prst="rect">
            <a:avLst/>
          </a:prstGeom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0902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Windows 10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31"/>
            <a:ext cx="9144000" cy="59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6208" y="1160507"/>
            <a:ext cx="47089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 defTabSz="914400">
              <a:buFont typeface="Wingdings" panose="05000000000000000000" pitchFamily="2" charset="2"/>
              <a:buChar char="Ø"/>
            </a:pPr>
            <a:r>
              <a:rPr lang="en-US" sz="32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FY18: </a:t>
            </a:r>
            <a:r>
              <a:rPr lang="en-US" sz="32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32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&amp; redistributed machines include Windows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208" y="2915490"/>
            <a:ext cx="444190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 defTabSz="914400">
              <a:buFont typeface="Wingdings" panose="05000000000000000000" pitchFamily="2" charset="2"/>
              <a:buChar char="Ø"/>
            </a:pPr>
            <a:r>
              <a:rPr lang="en-US" sz="32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 ‘18:  All Lab and Classroom PCs </a:t>
            </a:r>
            <a:r>
              <a:rPr lang="en-US" sz="32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US" sz="32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32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sz="32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32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pgraded </a:t>
            </a:r>
            <a:r>
              <a:rPr lang="en-US" sz="32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Windows 10</a:t>
            </a:r>
            <a:endParaRPr lang="en-US" sz="3200" b="1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7383" y="4852909"/>
            <a:ext cx="55066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32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</a:effectLst>
              </a:rPr>
              <a:t>For more info, please visit </a:t>
            </a:r>
            <a:r>
              <a:rPr lang="en-US" sz="3200" b="1" kern="0" dirty="0" smtClean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</a:effectLst>
              </a:rPr>
              <a:t>www.pace.edu/windows10</a:t>
            </a:r>
            <a:endParaRPr lang="en-US" sz="3200" b="1" kern="0" dirty="0">
              <a:ln w="12700" cmpd="sng">
                <a:solidFill>
                  <a:schemeClr val="tx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tx2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05" y="82754"/>
            <a:ext cx="911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5400" b="1" kern="0" dirty="0">
                <a:ln w="12700" cmpd="sng">
                  <a:solidFill>
                    <a:schemeClr val="tx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2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Pace is moving to Windows 10!</a:t>
            </a:r>
          </a:p>
        </p:txBody>
      </p:sp>
    </p:spTree>
    <p:extLst>
      <p:ext uri="{BB962C8B-B14F-4D97-AF65-F5344CB8AC3E}">
        <p14:creationId xmlns:p14="http://schemas.microsoft.com/office/powerpoint/2010/main" val="21673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131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 Lewis</dc:creator>
  <cp:lastModifiedBy>Weisman, Alexander S.</cp:lastModifiedBy>
  <cp:revision>42</cp:revision>
  <dcterms:created xsi:type="dcterms:W3CDTF">2017-03-30T17:16:40Z</dcterms:created>
  <dcterms:modified xsi:type="dcterms:W3CDTF">2018-03-22T19:41:08Z</dcterms:modified>
</cp:coreProperties>
</file>